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60" r:id="rId4"/>
    <p:sldId id="262" r:id="rId5"/>
    <p:sldId id="277" r:id="rId6"/>
    <p:sldId id="276" r:id="rId7"/>
    <p:sldId id="265" r:id="rId8"/>
    <p:sldId id="263" r:id="rId9"/>
    <p:sldId id="266" r:id="rId10"/>
    <p:sldId id="268" r:id="rId11"/>
    <p:sldId id="269" r:id="rId12"/>
    <p:sldId id="271" r:id="rId13"/>
    <p:sldId id="273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38" autoAdjust="0"/>
    <p:restoredTop sz="94737"/>
  </p:normalViewPr>
  <p:slideViewPr>
    <p:cSldViewPr snapToGrid="0" snapToObjects="1">
      <p:cViewPr varScale="1">
        <p:scale>
          <a:sx n="62" d="100"/>
          <a:sy n="62" d="100"/>
        </p:scale>
        <p:origin x="28" y="48"/>
      </p:cViewPr>
      <p:guideLst>
        <p:guide orient="horz" pos="2160"/>
        <p:guide pos="384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A880F-52EF-004B-8E19-F66AF859690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5FDFE-5A0E-2F42-A26C-EB8D25A4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07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CDEC-C142-F347-B950-52FA9329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9FDC-46CA-0C42-A4A0-9E04E83F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693B-AFE7-C64C-814F-02A8CA05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A724-FB55-3E4B-AC0D-DFD03E1EA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BC935-8BBF-994B-BD0D-55D9207345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0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CFE8-F2D4-7549-A719-73020DE5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2E4F-2F48-044C-913A-B9394FF50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4E17-11CC-D341-A336-64DFAB2E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C354-28CE-F143-BC5E-2A83BCCC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2A8C-F36C-024B-83B7-305277ED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F30644-4308-D642-B8C0-D16EBB9FC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132F3-A9C2-E74E-90EC-3B54E6C29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FC22D-A445-0846-9743-4D0E9890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8CECC-35F1-DB4E-8350-F06506C6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C1B6-B129-474C-8E37-2DA05F1A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BF4F-4E05-9744-9AE8-019472FC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5C343-E91F-644C-9619-3B2FE31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1C76-DD71-8E4C-8FC8-08C45C1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BF67-36F2-5245-9B8E-F1264D9787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B51B9-7951-D34A-9A4D-882110EC7A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-785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3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7A6A-82C5-A04A-97F3-72140A14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49FD-DD1F-2845-992B-9C8E8F5B6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26875-664A-8E47-AC38-426B88C3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5CA9A-CA90-9640-BC78-6976650A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37A32-5E77-2D4C-B3CA-B8C37A77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80FEC-A300-FA43-B076-996F5171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5276-14F1-4E48-819D-5D348729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2C0B5-7D72-404A-A434-7890B8A3C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C94F-9C5A-3243-974D-6FAADF645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C6F93-488D-EB4E-ACAF-1A9C1A57D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E26E9F-CAEB-4444-B084-E87840EAF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849E4-3BC4-B64F-A3FF-342F7936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400CB-2D95-344B-BA6E-A8007A5F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C2662-BD49-1C47-B8D5-0D09DCDF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2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0114-2ECC-FE42-B1EE-624191A3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6DE5C-0FA2-D54E-9646-706BCB3D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9542-A1A0-2B40-859E-FA0AA215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BC9FE-012B-A94E-A964-ACF4FCA2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E851-CE68-6341-B472-4251FBF9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C0348-F740-944D-8B55-60018A4A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8B50C-D43F-3F43-92B9-6C64A8AA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6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F49A-8701-5C44-91CB-C0C06C31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8BEA-DB17-3C49-BD3B-633B46E6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55ADB-516D-5E4E-A65B-711D6E46B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35F9A-9761-0D49-9FB1-F62D5437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4789B-4961-1342-9956-2A97763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E6600-DD8F-8B49-ACA5-44FCF4E9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2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BED0-7338-A54B-B173-B4A81A18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118AF-6F31-FB4B-92DB-F4CF96D2F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70F14-AF3B-2448-BC33-88E74D3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C5B6D-247B-8E4F-B4B0-53E06C64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F7A56-524E-2741-A88E-840C6A1A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9E9BF-C3FF-BE4E-9CCA-BBB69457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FD42E-3110-C84A-ADB2-1D7A2ACA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8E45-0A98-824C-ABBE-A73EF2BC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C536-27E8-DD4D-A157-0E14A959E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F6C83-99D2-9A45-9533-2AC6B7BB9184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210-C201-5C4E-9C54-960C9ABB6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74E2D-2CCE-0145-9F47-17308484C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kubeedge.io/en/latest/" TargetMode="External"/><Relationship Id="rId3" Type="http://schemas.openxmlformats.org/officeDocument/2006/relationships/hyperlink" Target="https://github.com/kubeedge/kubeedge" TargetMode="External"/><Relationship Id="rId7" Type="http://schemas.openxmlformats.org/officeDocument/2006/relationships/hyperlink" Target="https://twitter.com/KubeEdge" TargetMode="External"/><Relationship Id="rId2" Type="http://schemas.openxmlformats.org/officeDocument/2006/relationships/hyperlink" Target="https://kubeedge.i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alendar.google.com/calendar?cid=OHJqazhvNTE2dmZ0ZTIxcWlidmxhZTNsajRAZ3JvdXAuY2FsZW5kYXIuZ29vZ2xlLmNvbQ" TargetMode="External"/><Relationship Id="rId5" Type="http://schemas.openxmlformats.org/officeDocument/2006/relationships/hyperlink" Target="https://groups.google.com/forum/#!forum/kubeedge" TargetMode="External"/><Relationship Id="rId4" Type="http://schemas.openxmlformats.org/officeDocument/2006/relationships/hyperlink" Target="https://kubeedge.slack.com/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89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843" y="1317708"/>
            <a:ext cx="7277563" cy="5540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What’s Next  --- </a:t>
            </a:r>
            <a:r>
              <a:rPr lang="en-US" b="1" dirty="0" err="1" smtClean="0">
                <a:solidFill>
                  <a:schemeClr val="bg1"/>
                </a:solidFill>
              </a:rPr>
              <a:t>EdgeSite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9127" y="1768049"/>
            <a:ext cx="42796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Enable customer to run a lightweight K8s cluster at edge where control plan can support 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KubeEdge pluggable module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Conformed K8s APIs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746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What’s Next  --- Perf and Scale Evaluation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358" y="1855381"/>
            <a:ext cx="6627635" cy="3836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677" y="1728706"/>
            <a:ext cx="4642425" cy="352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Evaluate the latency and throughput between edge and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Scalability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How many edge nodes can a cluster 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How many pods can run on an edge node. E.g. </a:t>
            </a:r>
            <a:r>
              <a:rPr lang="en-US" sz="2400" dirty="0"/>
              <a:t>R</a:t>
            </a:r>
            <a:r>
              <a:rPr lang="en-US" sz="2400" dirty="0" smtClean="0"/>
              <a:t>aspberry-pi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759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Roadmap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lh3.googleusercontent.com/CoQDB3hPIuZyVI1lZ0aQ02QP28DCkr83AtOtppHwI5hsSdFbLy93okV8y3P2yCtNQpuLfQTjOIhtE835XiUcwE0g6ZdeTeq1UOxXfgwPp-l4QgaXhrakoSe6HLsUze3euLMgbcWlVJ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5" y="1977656"/>
            <a:ext cx="10345164" cy="38648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335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KubeEdge in the community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0214" y="2169042"/>
            <a:ext cx="91378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K8s IOT/Edge workgroup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Better integration with existing open source IoT platforms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Eclipse Hono </a:t>
            </a:r>
            <a:r>
              <a:rPr lang="mr-IN" dirty="0" smtClean="0"/>
              <a:t>–</a:t>
            </a:r>
            <a:r>
              <a:rPr lang="en-US" dirty="0" smtClean="0"/>
              <a:t> connectivity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Eclipse Ditto </a:t>
            </a:r>
            <a:r>
              <a:rPr lang="mr-IN" dirty="0" smtClean="0"/>
              <a:t>–</a:t>
            </a:r>
            <a:r>
              <a:rPr lang="en-US" dirty="0" smtClean="0"/>
              <a:t> digital twin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Collaboration with other open source Edge efforts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Eclipse ioFog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Collaboration with other working groups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Akraino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LF Edge</a:t>
            </a:r>
          </a:p>
        </p:txBody>
      </p:sp>
    </p:spTree>
    <p:extLst>
      <p:ext uri="{BB962C8B-B14F-4D97-AF65-F5344CB8AC3E}">
        <p14:creationId xmlns:p14="http://schemas.microsoft.com/office/powerpoint/2010/main" val="213965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How to Find Us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0446" y="1775752"/>
            <a:ext cx="576136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Our site: </a:t>
            </a: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://kubeedge.io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Github</a:t>
            </a:r>
            <a:r>
              <a:rPr lang="en-US" sz="2400" dirty="0" smtClean="0"/>
              <a:t>: </a:t>
            </a:r>
            <a:r>
              <a:rPr lang="en-US" sz="2400" dirty="0">
                <a:hlinkClick r:id="rId3"/>
              </a:rPr>
              <a:t>https://github.com/kubeedge/kubeedge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Slack channel: </a:t>
            </a:r>
            <a:r>
              <a:rPr lang="en-US" sz="2400" dirty="0">
                <a:hlinkClick r:id="rId4"/>
              </a:rPr>
              <a:t>https://kubeedge.slack.com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Mailing </a:t>
            </a:r>
            <a:r>
              <a:rPr lang="en-US" sz="2400" dirty="0"/>
              <a:t>group: </a:t>
            </a:r>
            <a:r>
              <a:rPr lang="en-US" sz="2400" dirty="0">
                <a:hlinkClick r:id="rId5"/>
              </a:rPr>
              <a:t>https://groups.google.com/forum/#!</a:t>
            </a:r>
            <a:r>
              <a:rPr lang="en-US" sz="2400" dirty="0" smtClean="0">
                <a:hlinkClick r:id="rId5"/>
              </a:rPr>
              <a:t>forum/kubeedge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Bi-weekly community </a:t>
            </a:r>
            <a:r>
              <a:rPr lang="en-US" sz="2400" dirty="0" smtClean="0"/>
              <a:t>meeting: </a:t>
            </a:r>
            <a:r>
              <a:rPr lang="en-US" sz="2400" dirty="0" smtClean="0">
                <a:hlinkClick r:id="rId6"/>
              </a:rPr>
              <a:t>calendar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Twitter: </a:t>
            </a:r>
            <a:r>
              <a:rPr lang="en-US" sz="2400" dirty="0">
                <a:hlinkClick r:id="rId7"/>
              </a:rPr>
              <a:t>https://twitter.com/KubeEdge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Documentation: </a:t>
            </a:r>
            <a:r>
              <a:rPr lang="en-US" sz="2400" dirty="0">
                <a:hlinkClick r:id="rId8"/>
              </a:rPr>
              <a:t>https://docs.kubeedge.io/en/latest/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6449" y="1441455"/>
            <a:ext cx="5005917" cy="304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1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1DFA-31D4-094B-9876-1D07BAEF4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995573" y="2150967"/>
            <a:ext cx="6994434" cy="2326051"/>
          </a:xfrm>
        </p:spPr>
        <p:txBody>
          <a:bodyPr/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KubeEdge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CA7-AD97-AF4E-900F-1591EDA211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048736" y="3755539"/>
            <a:ext cx="6994434" cy="16130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5197-DB35-3647-97A1-5CA71C39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18437" y="4841335"/>
            <a:ext cx="1050288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Cindy Xing</a:t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13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wei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cindyxing</a:t>
            </a:r>
            <a:endParaRPr kumimoji="0" lang="en-US" altLang="en-US" sz="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4.googleusercontent.com/y7Ynfw9T9T99FYAL8nnISlNfqQBR17RIbd4PIm04imolWI499yx62vUR_TZJU5plQd_qAtJGuyPLuiUB-ZTRnORp1-Fz5HmdyMfkgRbLKjc-E1WK8j3AuTRQMODrxcFLO3i38FVoW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52" y="1891344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92580" y="540705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Dejan Bosanac</a:t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Red Hat</a:t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dejanb</a:t>
            </a:r>
            <a:endParaRPr kumimoji="0" lang="en-US" altLang="en-US" sz="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8" name="Picture 4" descr="https://lh4.googleusercontent.com/4sOOLUm3qcP1GziBla95rUy0IwcvQJwmBAuPDTAE5Pe3O180RrdbDzhyK_i95Gjc5iJV9NQBfLS4AmvSQY-H7cabhsILe6QjFE85nOC6AALpMB7pWxT0bxInYPLUlDsGzSS4txpIgV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80" y="1934275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68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75" y="4060722"/>
            <a:ext cx="3361679" cy="264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Quick Survey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9127" y="1572132"/>
            <a:ext cx="10515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How many of you first time heard about </a:t>
            </a:r>
            <a:r>
              <a:rPr lang="en-US" sz="3600" dirty="0" err="1" smtClean="0"/>
              <a:t>KubeEdge</a:t>
            </a:r>
            <a:endParaRPr lang="en-US" sz="3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How many of you know </a:t>
            </a:r>
            <a:r>
              <a:rPr lang="en-US" sz="3600" dirty="0" err="1" smtClean="0"/>
              <a:t>KubeEdge</a:t>
            </a:r>
            <a:r>
              <a:rPr lang="en-US" sz="3600" dirty="0" smtClean="0"/>
              <a:t> already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How many of you had run and used </a:t>
            </a:r>
            <a:r>
              <a:rPr lang="en-US" sz="3600" dirty="0" err="1" smtClean="0"/>
              <a:t>KubeEdge</a:t>
            </a:r>
            <a:endParaRPr lang="en-US" sz="3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How many of you cloned and built </a:t>
            </a:r>
            <a:r>
              <a:rPr lang="en-US" sz="3600" dirty="0" err="1" smtClean="0"/>
              <a:t>KubeEdge</a:t>
            </a:r>
            <a:endParaRPr lang="en-US" sz="36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How many of you like </a:t>
            </a:r>
            <a:r>
              <a:rPr lang="en-US" sz="3600" dirty="0" err="1" smtClean="0"/>
              <a:t>KubeEdge</a:t>
            </a:r>
            <a:r>
              <a:rPr lang="en-US" sz="3600" dirty="0" smtClean="0"/>
              <a:t> </a:t>
            </a:r>
            <a:r>
              <a:rPr lang="en-US" sz="3600" dirty="0" smtClean="0">
                <a:sym typeface="Wingdings" panose="05000000000000000000" pitchFamily="2" charset="2"/>
              </a:rPr>
              <a:t>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8112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Challenges for IOT/Edge Computing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9297" y="2028497"/>
            <a:ext cx="7773988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Benefits with Edge computing. However there are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Network unreliable and with limited bandwidth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Fleet of edge nodes and 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Heterogeneous hardware and protocols at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Resource constraint at Edge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Maintenance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Data locality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3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Background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0727" y="1945758"/>
            <a:ext cx="52312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KubeEdge targets to edge computing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CNCF Sandbox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Open-sourced both cloud and edge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Release 0.1, 0.2 and 0.3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Reference architecture by K8s IOT/Edge WG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K8S IOT/Edge WG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39" y="1483641"/>
            <a:ext cx="4943475" cy="127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739" y="2925924"/>
            <a:ext cx="3377507" cy="36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Our vision and mission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029" y="1547096"/>
            <a:ext cx="106558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Enable customers to manage resources and run applications natively at cloud and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 K8s </a:t>
            </a:r>
            <a:r>
              <a:rPr lang="en-US" sz="2800" dirty="0"/>
              <a:t>based infrastructure for IOT/Edge computing. 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</a:t>
            </a:r>
            <a:r>
              <a:rPr lang="en-US" sz="2800" dirty="0" smtClean="0"/>
              <a:t>anage resources and orchestrate applications in transparent of the location: cloud or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K8s APIs and primitive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Edge is an extension of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Worker nodes can be at cloud or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Highly extensible covering diversified network topology, device protocol, storage backend, etc. </a:t>
            </a:r>
          </a:p>
        </p:txBody>
      </p:sp>
    </p:spTree>
    <p:extLst>
      <p:ext uri="{BB962C8B-B14F-4D97-AF65-F5344CB8AC3E}">
        <p14:creationId xmlns:p14="http://schemas.microsoft.com/office/powerpoint/2010/main" val="41100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What’s New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7" y="1696978"/>
            <a:ext cx="7313538" cy="49254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63134" y="1574377"/>
            <a:ext cx="37496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Both cloud and edge code are open-sourced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Fundamental infrastructure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Device management and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MQTT, </a:t>
            </a:r>
            <a:r>
              <a:rPr lang="en-US" sz="2400" dirty="0" err="1" smtClean="0"/>
              <a:t>Zigbee</a:t>
            </a:r>
            <a:r>
              <a:rPr lang="en-US" sz="2400" dirty="0" smtClean="0"/>
              <a:t>, Bluetooth, </a:t>
            </a:r>
            <a:r>
              <a:rPr lang="en-US" sz="2400" dirty="0" err="1" smtClean="0"/>
              <a:t>etc</a:t>
            </a:r>
            <a:r>
              <a:rPr lang="en-US" sz="2400" dirty="0" smtClean="0"/>
              <a:t> device protocol wrapping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Edge side autonomy covering network disconnect/reconnect scenario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3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What’s Next  --- Service Mesh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8346" y="1758602"/>
            <a:ext cx="45534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K8s service discovery, routing and lifetime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Support service and endpoint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Service 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Support north-south and east-west network 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Mesh for services at edge and cloud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183" y="1754372"/>
            <a:ext cx="6517068" cy="484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6818</TotalTime>
  <Words>412</Words>
  <Application>Microsoft Office PowerPoint</Application>
  <PresentationFormat>Widescreen</PresentationFormat>
  <Paragraphs>80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Mangal</vt:lpstr>
      <vt:lpstr>Arial</vt:lpstr>
      <vt:lpstr>Calibri</vt:lpstr>
      <vt:lpstr>Calibri Light</vt:lpstr>
      <vt:lpstr>Wingdings</vt:lpstr>
      <vt:lpstr>Office Theme</vt:lpstr>
      <vt:lpstr>PowerPoint Presentation</vt:lpstr>
      <vt:lpstr>KubeEdge</vt:lpstr>
      <vt:lpstr>PowerPoint Presentation</vt:lpstr>
      <vt:lpstr>Quick Survey</vt:lpstr>
      <vt:lpstr>Challenges for IOT/Edge Computing</vt:lpstr>
      <vt:lpstr>Background</vt:lpstr>
      <vt:lpstr>Our vision and mission</vt:lpstr>
      <vt:lpstr>What’s New</vt:lpstr>
      <vt:lpstr>What’s Next  --- Service Mesh</vt:lpstr>
      <vt:lpstr>What’s Next  --- EdgeSite</vt:lpstr>
      <vt:lpstr>What’s Next  --- Perf and Scale Evaluation</vt:lpstr>
      <vt:lpstr>Roadmap</vt:lpstr>
      <vt:lpstr>KubeEdge in the community</vt:lpstr>
      <vt:lpstr>How to Find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Li Xing (Cindy)</cp:lastModifiedBy>
  <cp:revision>26</cp:revision>
  <dcterms:created xsi:type="dcterms:W3CDTF">2019-03-04T04:10:59Z</dcterms:created>
  <dcterms:modified xsi:type="dcterms:W3CDTF">2019-05-21T10:32:42Z</dcterms:modified>
</cp:coreProperties>
</file>